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6" r:id="rId4"/>
  </p:sldMasterIdLst>
  <p:sldIdLst>
    <p:sldId id="258" r:id="rId5"/>
    <p:sldId id="260" r:id="rId6"/>
    <p:sldId id="259" r:id="rId7"/>
    <p:sldId id="261" r:id="rId8"/>
    <p:sldId id="262" r:id="rId9"/>
    <p:sldId id="263" r:id="rId10"/>
    <p:sldId id="264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DBE36929-F7A1-4CA5-A047-19A5317C986F}">
          <p14:sldIdLst>
            <p14:sldId id="258"/>
            <p14:sldId id="260"/>
            <p14:sldId id="259"/>
            <p14:sldId id="261"/>
            <p14:sldId id="262"/>
            <p14:sldId id="263"/>
            <p14:sldId id="264"/>
            <p14:sldId id="26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60614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134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0443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8213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50430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188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3376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4401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634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9584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8551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E428ABD7-D125-41E7-A7ED-7E5E6AAB8298}" type="datetimeFigureOut">
              <a:rPr lang="pt-BR" smtClean="0"/>
              <a:t>12/06/2023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E33AF8A7-B32B-4C1A-95B6-88A646EFD80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0092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9946A5-2B44-6D70-9B0F-DE9074A4A7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411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9946A5-2B44-6D70-9B0F-DE9074A4A7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36FE96BB-A8E4-11E1-0CAD-873B6FE3E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>
            <a:normAutofit/>
          </a:bodyPr>
          <a:lstStyle/>
          <a:p>
            <a:r>
              <a:rPr lang="pt-BR" dirty="0">
                <a:latin typeface="Tw Cen MT" panose="020B0602020104020603" pitchFamily="34" charset="0"/>
              </a:rPr>
              <a:t>Como um clube de futebol mudou a minha vida.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77FB5667-D6D7-40BB-3F24-8E48C92F62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/>
          <a:p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224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9946A5-2B44-6D70-9B0F-DE9074A4A7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36FE96BB-A8E4-11E1-0CAD-873B6FE3E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39" y="2074062"/>
            <a:ext cx="9418320" cy="835090"/>
          </a:xfrm>
        </p:spPr>
        <p:txBody>
          <a:bodyPr>
            <a:normAutofit/>
          </a:bodyPr>
          <a:lstStyle/>
          <a:p>
            <a:pPr algn="ctr"/>
            <a:r>
              <a:rPr lang="pt-BR" sz="4800" dirty="0">
                <a:latin typeface="Tw Cen MT" panose="020B0602020104020603" pitchFamily="34" charset="0"/>
              </a:rPr>
              <a:t>SÃO PAULO FUTEBOL CLUBE</a:t>
            </a:r>
          </a:p>
        </p:txBody>
      </p:sp>
      <p:pic>
        <p:nvPicPr>
          <p:cNvPr id="3" name="Imagem 2" descr="Logotipo, Ícone&#10;&#10;Descrição gerada automaticamente">
            <a:extLst>
              <a:ext uri="{FF2B5EF4-FFF2-40B4-BE49-F238E27FC236}">
                <a16:creationId xmlns:a16="http://schemas.microsoft.com/office/drawing/2014/main" id="{0AFDE34F-A16B-98E4-4260-35DFE7DC2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7801" y="2906820"/>
            <a:ext cx="2076395" cy="207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948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9946A5-2B44-6D70-9B0F-DE9074A4A7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5" name="Subtítulo 4">
            <a:extLst>
              <a:ext uri="{FF2B5EF4-FFF2-40B4-BE49-F238E27FC236}">
                <a16:creationId xmlns:a16="http://schemas.microsoft.com/office/drawing/2014/main" id="{77FB5667-D6D7-40BB-3F24-8E48C92F62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24543"/>
            <a:ext cx="9418320" cy="6067697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  <a:latin typeface="Tw Cen MT" panose="020B0602020104020603" pitchFamily="34" charset="0"/>
              </a:rPr>
              <a:t>Na infância fui ensinado a torcer;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  <a:latin typeface="Tw Cen MT" panose="020B0602020104020603" pitchFamily="34" charset="0"/>
              </a:rPr>
              <a:t>Era goleiro em uma escolinha de futebol;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  <a:latin typeface="Tw Cen MT" panose="020B0602020104020603" pitchFamily="34" charset="0"/>
              </a:rPr>
              <a:t>Comecei a amar o São Paulo no 100° Gol do Rogério Ceni;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1"/>
                </a:solidFill>
                <a:latin typeface="Tw Cen MT" panose="020B0602020104020603" pitchFamily="34" charset="0"/>
              </a:rPr>
              <a:t>E comecei a ver Ceni como uma inspiração.</a:t>
            </a:r>
          </a:p>
        </p:txBody>
      </p:sp>
    </p:spTree>
    <p:extLst>
      <p:ext uri="{BB962C8B-B14F-4D97-AF65-F5344CB8AC3E}">
        <p14:creationId xmlns:p14="http://schemas.microsoft.com/office/powerpoint/2010/main" val="146776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9946A5-2B44-6D70-9B0F-DE9074A4A7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5" name="Subtítulo 4">
            <a:extLst>
              <a:ext uri="{FF2B5EF4-FFF2-40B4-BE49-F238E27FC236}">
                <a16:creationId xmlns:a16="http://schemas.microsoft.com/office/drawing/2014/main" id="{77FB5667-D6D7-40BB-3F24-8E48C92F62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24543"/>
            <a:ext cx="9418320" cy="6067697"/>
          </a:xfrm>
        </p:spPr>
        <p:txBody>
          <a:bodyPr>
            <a:normAutofit/>
          </a:bodyPr>
          <a:lstStyle/>
          <a:p>
            <a:pPr algn="ctr"/>
            <a:r>
              <a:rPr lang="pt-BR" sz="3600" dirty="0">
                <a:solidFill>
                  <a:schemeClr val="tx1"/>
                </a:solidFill>
                <a:latin typeface="Tw Cen MT" panose="020B0602020104020603" pitchFamily="34" charset="0"/>
              </a:rPr>
              <a:t>VALORES</a:t>
            </a:r>
          </a:p>
          <a:p>
            <a:pPr algn="ctr"/>
            <a:r>
              <a:rPr lang="pt-BR" sz="2400" dirty="0">
                <a:solidFill>
                  <a:schemeClr val="tx1"/>
                </a:solidFill>
                <a:latin typeface="Tw Cen MT" panose="020B0602020104020603" pitchFamily="34" charset="0"/>
              </a:rPr>
              <a:t>É sobre isso quando digo que o SPFC mudou minha vida;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Tw Cen MT" panose="020B0602020104020603" pitchFamily="34" charset="0"/>
              </a:rPr>
              <a:t>Dedicação: Rogério Ceni;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Tw Cen MT" panose="020B0602020104020603" pitchFamily="34" charset="0"/>
              </a:rPr>
              <a:t>Resiliência: Nos piores momentos a torcida surpreende!;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Tw Cen MT" panose="020B0602020104020603" pitchFamily="34" charset="0"/>
              </a:rPr>
              <a:t>Família: União que o SPFC trouxe para minha família;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189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9946A5-2B44-6D70-9B0F-DE9074A4A7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5" name="Subtítulo 4">
            <a:extLst>
              <a:ext uri="{FF2B5EF4-FFF2-40B4-BE49-F238E27FC236}">
                <a16:creationId xmlns:a16="http://schemas.microsoft.com/office/drawing/2014/main" id="{77FB5667-D6D7-40BB-3F24-8E48C92F62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660" y="2955469"/>
            <a:ext cx="4170680" cy="947057"/>
          </a:xfrm>
        </p:spPr>
        <p:txBody>
          <a:bodyPr>
            <a:normAutofit lnSpcReduction="10000"/>
          </a:bodyPr>
          <a:lstStyle/>
          <a:p>
            <a:pPr algn="ctr"/>
            <a:r>
              <a:rPr lang="pt-BR" sz="6000" dirty="0">
                <a:solidFill>
                  <a:schemeClr val="tx1"/>
                </a:solidFill>
                <a:latin typeface="Tw Cen MT" panose="020B0602020104020603" pitchFamily="34" charset="0"/>
              </a:rPr>
              <a:t>Meu projeto.</a:t>
            </a:r>
            <a:endParaRPr lang="pt-BR" sz="44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3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9946A5-2B44-6D70-9B0F-DE9074A4A7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5" name="Subtítulo 4">
            <a:extLst>
              <a:ext uri="{FF2B5EF4-FFF2-40B4-BE49-F238E27FC236}">
                <a16:creationId xmlns:a16="http://schemas.microsoft.com/office/drawing/2014/main" id="{77FB5667-D6D7-40BB-3F24-8E48C92F62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24543"/>
            <a:ext cx="9418320" cy="6067697"/>
          </a:xfrm>
        </p:spPr>
        <p:txBody>
          <a:bodyPr>
            <a:normAutofit/>
          </a:bodyPr>
          <a:lstStyle/>
          <a:p>
            <a:pPr algn="ctr"/>
            <a:r>
              <a:rPr lang="pt-BR" sz="3600" dirty="0">
                <a:solidFill>
                  <a:schemeClr val="tx1"/>
                </a:solidFill>
                <a:latin typeface="Tw Cen MT" panose="020B0602020104020603" pitchFamily="34" charset="0"/>
              </a:rPr>
              <a:t>DIFICULDADES E SUPERAÇÕES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Tw Cen MT" panose="020B0602020104020603" pitchFamily="34" charset="0"/>
              </a:rPr>
              <a:t>CSS no início do projeto;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Tw Cen MT" panose="020B0602020104020603" pitchFamily="34" charset="0"/>
              </a:rPr>
              <a:t>Timidez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Tw Cen MT" panose="020B0602020104020603" pitchFamily="34" charset="0"/>
              </a:rPr>
              <a:t>Maior conhecimento sobre JS, CSS e Banco de dados;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tx1"/>
                </a:solidFill>
                <a:latin typeface="Tw Cen MT" panose="020B0602020104020603" pitchFamily="34" charset="0"/>
              </a:rPr>
              <a:t>Estar aqui;</a:t>
            </a:r>
            <a:endParaRPr lang="pt-BR" sz="1800" dirty="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803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9946A5-2B44-6D70-9B0F-DE9074A4A7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5" name="Subtítulo 4">
            <a:extLst>
              <a:ext uri="{FF2B5EF4-FFF2-40B4-BE49-F238E27FC236}">
                <a16:creationId xmlns:a16="http://schemas.microsoft.com/office/drawing/2014/main" id="{77FB5667-D6D7-40BB-3F24-8E48C92F62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0660" y="2955469"/>
            <a:ext cx="4170680" cy="947057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pt-BR" sz="6000" dirty="0">
                <a:solidFill>
                  <a:schemeClr val="tx1"/>
                </a:solidFill>
                <a:latin typeface="Tw Cen MT" panose="020B0602020104020603" pitchFamily="34" charset="0"/>
              </a:rPr>
              <a:t>Agradecimentos</a:t>
            </a:r>
            <a:endParaRPr lang="pt-BR" sz="4400" dirty="0">
              <a:solidFill>
                <a:schemeClr val="tx1"/>
              </a:solidFill>
              <a:latin typeface="Tw Cen MT" panose="020B06020201040206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tx1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944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9946A5-2B44-6D70-9B0F-DE9074A4A7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pic>
        <p:nvPicPr>
          <p:cNvPr id="3" name="Imagem 2" descr="Uma imagem contendo pessoa, homem, foto, segurando&#10;&#10;Descrição gerada automaticamente">
            <a:extLst>
              <a:ext uri="{FF2B5EF4-FFF2-40B4-BE49-F238E27FC236}">
                <a16:creationId xmlns:a16="http://schemas.microsoft.com/office/drawing/2014/main" id="{43D890B8-7B11-E445-AB03-D8F493103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237" y="411181"/>
            <a:ext cx="7397523" cy="422513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56DF184-055F-7734-5D12-8E9D9867DD60}"/>
              </a:ext>
            </a:extLst>
          </p:cNvPr>
          <p:cNvSpPr txBox="1"/>
          <p:nvPr/>
        </p:nvSpPr>
        <p:spPr>
          <a:xfrm>
            <a:off x="3477985" y="4636316"/>
            <a:ext cx="523602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/>
              <a:t>OBRIGADO!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71573835"/>
      </p:ext>
    </p:extLst>
  </p:cSld>
  <p:clrMapOvr>
    <a:masterClrMapping/>
  </p:clrMapOvr>
</p:sld>
</file>

<file path=ppt/theme/theme1.xml><?xml version="1.0" encoding="utf-8"?>
<a:theme xmlns:a="http://schemas.openxmlformats.org/drawingml/2006/main" name="Exibir">
  <a:themeElements>
    <a:clrScheme name="Exibir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Exibir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Exibir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36BA383373F9498A6F9C22979A1745" ma:contentTypeVersion="4" ma:contentTypeDescription="Create a new document." ma:contentTypeScope="" ma:versionID="1425e6458beb9b15b263532a77441570">
  <xsd:schema xmlns:xsd="http://www.w3.org/2001/XMLSchema" xmlns:xs="http://www.w3.org/2001/XMLSchema" xmlns:p="http://schemas.microsoft.com/office/2006/metadata/properties" xmlns:ns3="58bd19be-68b1-440c-82af-6d4de24fec6c" targetNamespace="http://schemas.microsoft.com/office/2006/metadata/properties" ma:root="true" ma:fieldsID="cf1ea5df7353d620e675e41656ecc15e" ns3:_="">
    <xsd:import namespace="58bd19be-68b1-440c-82af-6d4de24fec6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bd19be-68b1-440c-82af-6d4de24fec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8bd19be-68b1-440c-82af-6d4de24fec6c" xsi:nil="true"/>
  </documentManagement>
</p:properties>
</file>

<file path=customXml/itemProps1.xml><?xml version="1.0" encoding="utf-8"?>
<ds:datastoreItem xmlns:ds="http://schemas.openxmlformats.org/officeDocument/2006/customXml" ds:itemID="{57F4137F-FCC5-413E-9871-B437D5B252E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14107D4-2A46-4127-ACD5-76C913DD47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8bd19be-68b1-440c-82af-6d4de24fec6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43E45EF-2E4F-4D53-994E-A3D369695D38}">
  <ds:schemaRefs>
    <ds:schemaRef ds:uri="http://purl.org/dc/dcmitype/"/>
    <ds:schemaRef ds:uri="http://schemas.microsoft.com/office/2006/documentManagement/types"/>
    <ds:schemaRef ds:uri="http://www.w3.org/XML/1998/namespace"/>
    <ds:schemaRef ds:uri="http://purl.org/dc/terms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58bd19be-68b1-440c-82af-6d4de24fec6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265</TotalTime>
  <Words>120</Words>
  <Application>Microsoft Office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Century Schoolbook</vt:lpstr>
      <vt:lpstr>Tw Cen MT</vt:lpstr>
      <vt:lpstr>Wingdings 2</vt:lpstr>
      <vt:lpstr>Exibir</vt:lpstr>
      <vt:lpstr>Apresentação do PowerPoint</vt:lpstr>
      <vt:lpstr>Como um clube de futebol mudou a minha vida.</vt:lpstr>
      <vt:lpstr>SÃO PAULO FUTEBOL CLUBE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BRENO SANTOS DE SOUZA .</dc:creator>
  <cp:lastModifiedBy>Bruno Luiz</cp:lastModifiedBy>
  <cp:revision>1</cp:revision>
  <dcterms:created xsi:type="dcterms:W3CDTF">2023-06-12T03:05:49Z</dcterms:created>
  <dcterms:modified xsi:type="dcterms:W3CDTF">2023-06-12T17:20:42Z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0x0101003236BA383373F9498A6F9C22979A1745</vt:lpwstr>
  </property>
</Properties>
</file>

<file path=docProps/thumbnail.jpeg>
</file>